
<file path=[Content_Types].xml><?xml version="1.0" encoding="utf-8"?>
<Types xmlns="http://schemas.openxmlformats.org/package/2006/content-types">
  <Default Extension="png" ContentType="image/png"/>
  <Default Extension="mpeg" ContentType="vide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CA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2EC22FA-BD6D-446E-8ED6-79625C9ED7CA}" type="datetimeFigureOut">
              <a:rPr lang="en-CA" smtClean="0"/>
              <a:t>2018-05-28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3BB8561-597E-48C7-A102-F6C0D357C51A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5696" y="260648"/>
            <a:ext cx="5616624" cy="2736304"/>
          </a:xfrm>
        </p:spPr>
        <p:txBody>
          <a:bodyPr/>
          <a:lstStyle/>
          <a:p>
            <a:pPr algn="ctr"/>
            <a:r>
              <a:rPr lang="bs-Latn-BA" dirty="0" smtClean="0"/>
              <a:t>Turistička agencija </a:t>
            </a:r>
            <a:r>
              <a:rPr lang="en-US" dirty="0" smtClean="0"/>
              <a:t>“</a:t>
            </a:r>
            <a:r>
              <a:rPr lang="bs-Latn-BA" dirty="0" smtClean="0"/>
              <a:t>Asgardians</a:t>
            </a:r>
            <a:r>
              <a:rPr lang="en-US" dirty="0" smtClean="0"/>
              <a:t>”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9512" y="3717032"/>
            <a:ext cx="3960440" cy="2088232"/>
          </a:xfrm>
        </p:spPr>
        <p:txBody>
          <a:bodyPr>
            <a:normAutofit/>
          </a:bodyPr>
          <a:lstStyle/>
          <a:p>
            <a:r>
              <a:rPr lang="bs-Latn-BA" dirty="0" smtClean="0"/>
              <a:t>Članovi tima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Karahasanovi</a:t>
            </a:r>
            <a:r>
              <a:rPr lang="bs-Latn-BA" dirty="0" smtClean="0"/>
              <a:t>ć Ajdin</a:t>
            </a:r>
          </a:p>
          <a:p>
            <a:r>
              <a:rPr lang="bs-Latn-BA" dirty="0" smtClean="0"/>
              <a:t>Omerović Berina</a:t>
            </a:r>
          </a:p>
          <a:p>
            <a:r>
              <a:rPr lang="bs-Latn-BA" dirty="0" smtClean="0"/>
              <a:t>Osmanković Irma</a:t>
            </a:r>
            <a:endParaRPr lang="en-CA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863" y="3789040"/>
            <a:ext cx="5403876" cy="16133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162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Admin </a:t>
            </a:r>
            <a:r>
              <a:rPr lang="en-CA" dirty="0"/>
              <a:t>access</a:t>
            </a:r>
          </a:p>
        </p:txBody>
      </p:sp>
      <p:pic>
        <p:nvPicPr>
          <p:cNvPr id="13" name="turistickaagencijaasgardians 5_28_2018 11_46_20 pm.mpeg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7544" y="1700808"/>
            <a:ext cx="8378521" cy="4608512"/>
          </a:xfrm>
        </p:spPr>
      </p:pic>
    </p:spTree>
    <p:extLst>
      <p:ext uri="{BB962C8B-B14F-4D97-AF65-F5344CB8AC3E}">
        <p14:creationId xmlns:p14="http://schemas.microsoft.com/office/powerpoint/2010/main" val="2605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Dizajn formi</a:t>
            </a:r>
            <a:endParaRPr lang="en-CA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45386"/>
            <a:ext cx="4201130" cy="2927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76872"/>
            <a:ext cx="3248100" cy="360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1560" y="602128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Placanje putovanja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5436096" y="6021288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Rezervacija putovanja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50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Dizajn formi</a:t>
            </a:r>
            <a:endParaRPr lang="en-CA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2132856"/>
            <a:ext cx="7200800" cy="3516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419872" y="5959265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Pregled uposlenika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11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s-Latn-BA" dirty="0" smtClean="0"/>
              <a:t>Dizajn formi</a:t>
            </a:r>
            <a:endParaRPr lang="en-CA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4081227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90" y="2192022"/>
            <a:ext cx="3925717" cy="3122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587727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Dodavanje destinacije</a:t>
            </a:r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5004048" y="587727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Pregled Vodica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431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Implementacija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088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Log in</a:t>
            </a:r>
            <a:endParaRPr lang="en-CA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916832"/>
            <a:ext cx="6076727" cy="457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3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568952" cy="990600"/>
          </a:xfrm>
        </p:spPr>
        <p:txBody>
          <a:bodyPr>
            <a:normAutofit fontScale="90000"/>
          </a:bodyPr>
          <a:lstStyle/>
          <a:p>
            <a:r>
              <a:rPr lang="bs-Latn-BA" dirty="0" smtClean="0"/>
              <a:t>Dodavanje ili brisanje vodica/uposlenika</a:t>
            </a:r>
            <a:endParaRPr lang="en-CA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72816"/>
            <a:ext cx="8280920" cy="248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3" y="4725144"/>
            <a:ext cx="8801349" cy="1471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136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Validacija</a:t>
            </a:r>
            <a:endParaRPr lang="en-CA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82" y="2101343"/>
            <a:ext cx="8677841" cy="40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39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Hvala na pažnji</a:t>
            </a:r>
            <a:endParaRPr lang="en-CA" dirty="0"/>
          </a:p>
        </p:txBody>
      </p:sp>
      <p:pic>
        <p:nvPicPr>
          <p:cNvPr id="10242" name="Picture 2" descr="C:\Users\Berkaa\Pictures\memorie lane\hatchl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6336704" cy="35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83968" y="41713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Ajdin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372200" y="437091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Berina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5292080" y="4540691"/>
            <a:ext cx="864096" cy="373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Irma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198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Analiza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600200"/>
            <a:ext cx="8370512" cy="4853136"/>
          </a:xfrm>
        </p:spPr>
        <p:txBody>
          <a:bodyPr>
            <a:normAutofit fontScale="92500" lnSpcReduction="10000"/>
          </a:bodyPr>
          <a:lstStyle/>
          <a:p>
            <a:r>
              <a:rPr lang="en-CA" sz="1800" dirty="0" err="1"/>
              <a:t>Aplikacija</a:t>
            </a:r>
            <a:r>
              <a:rPr lang="en-CA" sz="1800" dirty="0"/>
              <a:t> </a:t>
            </a:r>
            <a:r>
              <a:rPr lang="en-CA" sz="1800" dirty="0" err="1"/>
              <a:t>turisticke</a:t>
            </a:r>
            <a:r>
              <a:rPr lang="en-CA" sz="1800" dirty="0"/>
              <a:t> </a:t>
            </a:r>
            <a:r>
              <a:rPr lang="en-CA" sz="1800" dirty="0" err="1"/>
              <a:t>agencije</a:t>
            </a:r>
            <a:r>
              <a:rPr lang="en-CA" sz="1800" dirty="0"/>
              <a:t> </a:t>
            </a:r>
            <a:r>
              <a:rPr lang="en-CA" sz="1800" dirty="0" err="1"/>
              <a:t>nudi</a:t>
            </a:r>
            <a:r>
              <a:rPr lang="en-CA" sz="1800" dirty="0"/>
              <a:t> </a:t>
            </a:r>
            <a:r>
              <a:rPr lang="en-CA" sz="1800" dirty="0" err="1"/>
              <a:t>korisnicima</a:t>
            </a:r>
            <a:r>
              <a:rPr lang="en-CA" sz="1800" dirty="0"/>
              <a:t> </a:t>
            </a:r>
            <a:r>
              <a:rPr lang="en-CA" sz="1800" dirty="0" err="1"/>
              <a:t>kompletan</a:t>
            </a:r>
            <a:r>
              <a:rPr lang="en-CA" sz="1800" dirty="0"/>
              <a:t> </a:t>
            </a:r>
            <a:r>
              <a:rPr lang="en-CA" sz="1800" dirty="0" err="1"/>
              <a:t>pregled</a:t>
            </a:r>
            <a:r>
              <a:rPr lang="en-CA" sz="1800" dirty="0"/>
              <a:t> </a:t>
            </a:r>
            <a:r>
              <a:rPr lang="en-CA" sz="1800" dirty="0" err="1"/>
              <a:t>najaktuelnijih</a:t>
            </a:r>
            <a:r>
              <a:rPr lang="en-CA" sz="1800" dirty="0"/>
              <a:t> </a:t>
            </a:r>
            <a:r>
              <a:rPr lang="en-CA" sz="1800" dirty="0" err="1"/>
              <a:t>putovanja</a:t>
            </a:r>
            <a:r>
              <a:rPr lang="en-CA" sz="1800" dirty="0"/>
              <a:t>, </a:t>
            </a:r>
            <a:r>
              <a:rPr lang="en-CA" sz="1800" dirty="0" err="1"/>
              <a:t>te</a:t>
            </a:r>
            <a:r>
              <a:rPr lang="en-CA" sz="1800" dirty="0"/>
              <a:t> </a:t>
            </a:r>
            <a:r>
              <a:rPr lang="en-CA" sz="1800" dirty="0" err="1"/>
              <a:t>im</a:t>
            </a:r>
            <a:r>
              <a:rPr lang="en-CA" sz="1800" dirty="0"/>
              <a:t> </a:t>
            </a:r>
            <a:r>
              <a:rPr lang="en-CA" sz="1800" dirty="0" err="1"/>
              <a:t>na</a:t>
            </a:r>
            <a:r>
              <a:rPr lang="en-CA" sz="1800" dirty="0"/>
              <a:t> </a:t>
            </a:r>
            <a:r>
              <a:rPr lang="en-CA" sz="1800" dirty="0" err="1"/>
              <a:t>jednostavan</a:t>
            </a:r>
            <a:r>
              <a:rPr lang="en-CA" sz="1800" dirty="0"/>
              <a:t> </a:t>
            </a:r>
            <a:r>
              <a:rPr lang="en-CA" sz="1800" dirty="0" err="1"/>
              <a:t>nacin</a:t>
            </a:r>
            <a:r>
              <a:rPr lang="en-CA" sz="1800" dirty="0"/>
              <a:t> </a:t>
            </a:r>
            <a:r>
              <a:rPr lang="en-CA" sz="1800" dirty="0" err="1"/>
              <a:t>nudi</a:t>
            </a:r>
            <a:r>
              <a:rPr lang="en-CA" sz="1800" dirty="0"/>
              <a:t> </a:t>
            </a:r>
            <a:r>
              <a:rPr lang="en-CA" sz="1800" dirty="0" err="1"/>
              <a:t>mogucnost</a:t>
            </a:r>
            <a:r>
              <a:rPr lang="en-CA" sz="1800" dirty="0"/>
              <a:t> </a:t>
            </a:r>
            <a:r>
              <a:rPr lang="en-CA" sz="1800" dirty="0" err="1"/>
              <a:t>putovanja</a:t>
            </a:r>
            <a:r>
              <a:rPr lang="en-CA" sz="1800" dirty="0"/>
              <a:t> </a:t>
            </a:r>
            <a:r>
              <a:rPr lang="en-CA" sz="1800" dirty="0" err="1"/>
              <a:t>na</a:t>
            </a:r>
            <a:r>
              <a:rPr lang="en-CA" sz="1800" dirty="0"/>
              <a:t> </a:t>
            </a:r>
            <a:r>
              <a:rPr lang="en-CA" sz="1800" dirty="0" err="1"/>
              <a:t>zeljenu</a:t>
            </a:r>
            <a:r>
              <a:rPr lang="en-CA" sz="1800" dirty="0"/>
              <a:t> </a:t>
            </a:r>
            <a:r>
              <a:rPr lang="en-CA" sz="1800" dirty="0" err="1"/>
              <a:t>destinaciju</a:t>
            </a:r>
            <a:r>
              <a:rPr lang="en-CA" sz="1800" dirty="0"/>
              <a:t> u </a:t>
            </a:r>
            <a:r>
              <a:rPr lang="en-CA" sz="1800" dirty="0" err="1"/>
              <a:t>zeljenom</a:t>
            </a:r>
            <a:r>
              <a:rPr lang="en-CA" sz="1800" dirty="0"/>
              <a:t> </a:t>
            </a:r>
            <a:r>
              <a:rPr lang="en-CA" sz="1800" dirty="0" err="1"/>
              <a:t>terminu</a:t>
            </a:r>
            <a:r>
              <a:rPr lang="en-CA" sz="1800" dirty="0" smtClean="0"/>
              <a:t>.</a:t>
            </a:r>
            <a:endParaRPr lang="bs-Latn-BA" sz="1800" dirty="0" smtClean="0"/>
          </a:p>
          <a:p>
            <a:r>
              <a:rPr lang="bs-Latn-BA" sz="1800" dirty="0" smtClean="0"/>
              <a:t>Akteri: Administrator, Vodic, Uposlenik, Korisnik i Gost.</a:t>
            </a:r>
          </a:p>
          <a:p>
            <a:r>
              <a:rPr lang="bs-Latn-BA" sz="1800" dirty="0" smtClean="0"/>
              <a:t>Neki procesi u sistemu su:</a:t>
            </a:r>
          </a:p>
          <a:p>
            <a:pPr>
              <a:buFont typeface="Arial" pitchFamily="34" charset="0"/>
              <a:buChar char="•"/>
            </a:pPr>
            <a:r>
              <a:rPr lang="en-CA" sz="1800" dirty="0" err="1" smtClean="0"/>
              <a:t>Ukoliko</a:t>
            </a:r>
            <a:r>
              <a:rPr lang="en-CA" sz="1800" dirty="0" smtClean="0"/>
              <a:t> </a:t>
            </a:r>
            <a:r>
              <a:rPr lang="en-CA" sz="1800" dirty="0"/>
              <a:t>je </a:t>
            </a:r>
            <a:r>
              <a:rPr lang="en-CA" sz="1800" dirty="0" err="1"/>
              <a:t>prijavljen</a:t>
            </a:r>
            <a:r>
              <a:rPr lang="en-CA" sz="1800" dirty="0"/>
              <a:t> </a:t>
            </a:r>
            <a:r>
              <a:rPr lang="en-CA" sz="1800" dirty="0" err="1"/>
              <a:t>turisticki</a:t>
            </a:r>
            <a:r>
              <a:rPr lang="en-CA" sz="1800" dirty="0"/>
              <a:t> </a:t>
            </a:r>
            <a:r>
              <a:rPr lang="en-CA" sz="1800" dirty="0" err="1"/>
              <a:t>vodic</a:t>
            </a:r>
            <a:r>
              <a:rPr lang="en-CA" sz="1800" dirty="0"/>
              <a:t>, </a:t>
            </a:r>
            <a:r>
              <a:rPr lang="en-CA" sz="1800" dirty="0" err="1"/>
              <a:t>nakon</a:t>
            </a:r>
            <a:r>
              <a:rPr lang="en-CA" sz="1800" dirty="0"/>
              <a:t> </a:t>
            </a:r>
            <a:r>
              <a:rPr lang="en-CA" sz="1800" dirty="0" err="1"/>
              <a:t>pregleda</a:t>
            </a:r>
            <a:r>
              <a:rPr lang="en-CA" sz="1800" dirty="0"/>
              <a:t> </a:t>
            </a:r>
            <a:r>
              <a:rPr lang="en-CA" sz="1800" dirty="0" err="1"/>
              <a:t>potencijalnih</a:t>
            </a:r>
            <a:r>
              <a:rPr lang="en-CA" sz="1800" dirty="0"/>
              <a:t> </a:t>
            </a:r>
            <a:r>
              <a:rPr lang="en-CA" sz="1800" dirty="0" err="1"/>
              <a:t>destinacija</a:t>
            </a:r>
            <a:r>
              <a:rPr lang="en-CA" sz="1800" dirty="0"/>
              <a:t> </a:t>
            </a:r>
            <a:r>
              <a:rPr lang="bs-Latn-BA" sz="1800" dirty="0" smtClean="0"/>
              <a:t>na k</a:t>
            </a:r>
            <a:r>
              <a:rPr lang="en-CA" sz="1800" dirty="0" err="1" smtClean="0"/>
              <a:t>ojima</a:t>
            </a:r>
            <a:r>
              <a:rPr lang="en-CA" sz="1800" dirty="0" smtClean="0"/>
              <a:t> </a:t>
            </a:r>
            <a:r>
              <a:rPr lang="en-CA" sz="1800" dirty="0"/>
              <a:t>bi </a:t>
            </a:r>
            <a:r>
              <a:rPr lang="en-CA" sz="1800" dirty="0" err="1"/>
              <a:t>mogao</a:t>
            </a:r>
            <a:r>
              <a:rPr lang="en-CA" sz="1800" dirty="0"/>
              <a:t> </a:t>
            </a:r>
            <a:r>
              <a:rPr lang="en-CA" sz="1800" dirty="0" err="1"/>
              <a:t>raditi</a:t>
            </a:r>
            <a:r>
              <a:rPr lang="en-CA" sz="1800" dirty="0"/>
              <a:t>, </a:t>
            </a:r>
            <a:r>
              <a:rPr lang="en-CA" sz="1800" dirty="0" err="1"/>
              <a:t>ima</a:t>
            </a:r>
            <a:r>
              <a:rPr lang="en-CA" sz="1800" dirty="0"/>
              <a:t> </a:t>
            </a:r>
            <a:r>
              <a:rPr lang="en-CA" sz="1800" dirty="0" err="1"/>
              <a:t>mogucnost</a:t>
            </a:r>
            <a:r>
              <a:rPr lang="en-CA" sz="1800" dirty="0"/>
              <a:t> </a:t>
            </a:r>
            <a:r>
              <a:rPr lang="en-CA" sz="1800" dirty="0" err="1"/>
              <a:t>odabira</a:t>
            </a:r>
            <a:r>
              <a:rPr lang="en-CA" sz="1800" dirty="0"/>
              <a:t> </a:t>
            </a:r>
            <a:r>
              <a:rPr lang="en-CA" sz="1800" dirty="0" err="1"/>
              <a:t>zeljene</a:t>
            </a:r>
            <a:r>
              <a:rPr lang="en-CA" sz="1800" dirty="0"/>
              <a:t> </a:t>
            </a:r>
            <a:r>
              <a:rPr lang="en-CA" sz="1800" dirty="0" err="1"/>
              <a:t>destinacije</a:t>
            </a:r>
            <a:r>
              <a:rPr lang="en-CA" sz="1800" dirty="0"/>
              <a:t>, </a:t>
            </a:r>
            <a:r>
              <a:rPr lang="en-CA" sz="1800" dirty="0" err="1"/>
              <a:t>te</a:t>
            </a:r>
            <a:r>
              <a:rPr lang="en-CA" sz="1800" dirty="0"/>
              <a:t> </a:t>
            </a:r>
            <a:r>
              <a:rPr lang="en-CA" sz="1800" dirty="0" err="1"/>
              <a:t>nakon</a:t>
            </a:r>
            <a:r>
              <a:rPr lang="en-CA" sz="1800" dirty="0"/>
              <a:t> toga </a:t>
            </a:r>
            <a:r>
              <a:rPr lang="en-CA" sz="1800" dirty="0" err="1"/>
              <a:t>ima</a:t>
            </a:r>
            <a:r>
              <a:rPr lang="en-CA" sz="1800" dirty="0"/>
              <a:t> </a:t>
            </a:r>
            <a:r>
              <a:rPr lang="bs-Latn-BA" sz="1800" dirty="0" smtClean="0"/>
              <a:t>  </a:t>
            </a:r>
            <a:r>
              <a:rPr lang="en-CA" sz="1800" dirty="0" err="1" smtClean="0"/>
              <a:t>pregled</a:t>
            </a:r>
            <a:r>
              <a:rPr lang="en-CA" sz="1800" dirty="0" smtClean="0"/>
              <a:t> </a:t>
            </a:r>
            <a:r>
              <a:rPr lang="en-CA" sz="1800" dirty="0" err="1"/>
              <a:t>svih</a:t>
            </a:r>
            <a:r>
              <a:rPr lang="en-CA" sz="1800" dirty="0"/>
              <a:t> </a:t>
            </a:r>
            <a:r>
              <a:rPr lang="en-CA" sz="1800" dirty="0" err="1"/>
              <a:t>detalja</a:t>
            </a:r>
            <a:r>
              <a:rPr lang="en-CA" sz="1800" dirty="0"/>
              <a:t> </a:t>
            </a:r>
            <a:r>
              <a:rPr lang="en-CA" sz="1800" dirty="0" err="1"/>
              <a:t>vezanih</a:t>
            </a:r>
            <a:r>
              <a:rPr lang="en-CA" sz="1800" dirty="0"/>
              <a:t> </a:t>
            </a:r>
            <a:r>
              <a:rPr lang="en-CA" sz="1800" dirty="0" err="1"/>
              <a:t>za</a:t>
            </a:r>
            <a:r>
              <a:rPr lang="en-CA" sz="1800" dirty="0"/>
              <a:t> to </a:t>
            </a:r>
            <a:r>
              <a:rPr lang="en-CA" sz="1800" dirty="0" err="1"/>
              <a:t>putovanje</a:t>
            </a:r>
            <a:r>
              <a:rPr lang="en-CA" sz="1800" dirty="0" smtClean="0"/>
              <a:t>.</a:t>
            </a:r>
            <a:endParaRPr lang="bs-Latn-BA" sz="1800" dirty="0" smtClean="0"/>
          </a:p>
          <a:p>
            <a:pPr>
              <a:buFont typeface="Arial" pitchFamily="34" charset="0"/>
              <a:buChar char="•"/>
            </a:pPr>
            <a:r>
              <a:rPr lang="en-CA" sz="1800" dirty="0" err="1"/>
              <a:t>Ukoliko</a:t>
            </a:r>
            <a:r>
              <a:rPr lang="en-CA" sz="1800" dirty="0"/>
              <a:t> se </a:t>
            </a:r>
            <a:r>
              <a:rPr lang="en-CA" sz="1800" dirty="0" err="1"/>
              <a:t>koristi</a:t>
            </a:r>
            <a:r>
              <a:rPr lang="en-CA" sz="1800" dirty="0"/>
              <a:t> guest access </a:t>
            </a:r>
            <a:r>
              <a:rPr lang="en-CA" sz="1800" dirty="0" err="1"/>
              <a:t>ili</a:t>
            </a:r>
            <a:r>
              <a:rPr lang="en-CA" sz="1800" dirty="0"/>
              <a:t> user access, </a:t>
            </a:r>
            <a:r>
              <a:rPr lang="en-CA" sz="1800" dirty="0" err="1"/>
              <a:t>nakon</a:t>
            </a:r>
            <a:r>
              <a:rPr lang="en-CA" sz="1800" dirty="0"/>
              <a:t> </a:t>
            </a:r>
            <a:r>
              <a:rPr lang="en-CA" sz="1800" dirty="0" err="1"/>
              <a:t>pregleda</a:t>
            </a:r>
            <a:r>
              <a:rPr lang="en-CA" sz="1800" dirty="0"/>
              <a:t> </a:t>
            </a:r>
            <a:r>
              <a:rPr lang="en-CA" sz="1800" dirty="0" err="1"/>
              <a:t>ponudjenih</a:t>
            </a:r>
            <a:r>
              <a:rPr lang="en-CA" sz="1800" dirty="0"/>
              <a:t> </a:t>
            </a:r>
            <a:r>
              <a:rPr lang="en-CA" sz="1800" dirty="0" err="1"/>
              <a:t>destinacija</a:t>
            </a:r>
            <a:r>
              <a:rPr lang="en-CA" sz="1800" dirty="0"/>
              <a:t> </a:t>
            </a:r>
            <a:r>
              <a:rPr lang="en-CA" sz="1800" dirty="0" err="1"/>
              <a:t>vrsi</a:t>
            </a:r>
            <a:r>
              <a:rPr lang="en-CA" sz="1800" dirty="0"/>
              <a:t> se </a:t>
            </a:r>
            <a:r>
              <a:rPr lang="en-CA" sz="1800" dirty="0" err="1"/>
              <a:t>odabir</a:t>
            </a:r>
            <a:r>
              <a:rPr lang="en-CA" sz="1800" dirty="0"/>
              <a:t> </a:t>
            </a:r>
            <a:r>
              <a:rPr lang="en-CA" sz="1800" dirty="0" err="1"/>
              <a:t>jedne</a:t>
            </a:r>
            <a:r>
              <a:rPr lang="en-CA" sz="1800" dirty="0"/>
              <a:t> od </a:t>
            </a:r>
            <a:r>
              <a:rPr lang="en-CA" sz="1800" dirty="0" err="1"/>
              <a:t>njih</a:t>
            </a:r>
            <a:r>
              <a:rPr lang="en-CA" sz="1800" dirty="0"/>
              <a:t>, a </a:t>
            </a:r>
            <a:r>
              <a:rPr lang="en-CA" sz="1800" dirty="0" err="1"/>
              <a:t>nakon</a:t>
            </a:r>
            <a:r>
              <a:rPr lang="en-CA" sz="1800" dirty="0"/>
              <a:t> toga se </a:t>
            </a:r>
            <a:r>
              <a:rPr lang="en-CA" sz="1800" dirty="0" err="1"/>
              <a:t>otvara</a:t>
            </a:r>
            <a:r>
              <a:rPr lang="en-CA" sz="1800" dirty="0"/>
              <a:t> </a:t>
            </a:r>
            <a:r>
              <a:rPr lang="en-CA" sz="1800" dirty="0" err="1"/>
              <a:t>stranica</a:t>
            </a:r>
            <a:r>
              <a:rPr lang="en-CA" sz="1800" dirty="0"/>
              <a:t> </a:t>
            </a:r>
            <a:r>
              <a:rPr lang="en-CA" sz="1800" dirty="0" err="1"/>
              <a:t>sa</a:t>
            </a:r>
            <a:r>
              <a:rPr lang="en-CA" sz="1800" dirty="0"/>
              <a:t> </a:t>
            </a:r>
            <a:r>
              <a:rPr lang="en-CA" sz="1800" dirty="0" err="1"/>
              <a:t>opstim</a:t>
            </a:r>
            <a:r>
              <a:rPr lang="en-CA" sz="1800" dirty="0"/>
              <a:t> </a:t>
            </a:r>
            <a:r>
              <a:rPr lang="en-CA" sz="1800" dirty="0" err="1"/>
              <a:t>informacijama</a:t>
            </a:r>
            <a:r>
              <a:rPr lang="en-CA" sz="1800" dirty="0"/>
              <a:t> o </a:t>
            </a:r>
            <a:r>
              <a:rPr lang="en-CA" sz="1800" dirty="0" err="1"/>
              <a:t>destinaciji</a:t>
            </a:r>
            <a:r>
              <a:rPr lang="en-CA" sz="1800" dirty="0"/>
              <a:t>. </a:t>
            </a:r>
            <a:r>
              <a:rPr lang="en-CA" sz="1800" dirty="0" err="1"/>
              <a:t>Ukoliko</a:t>
            </a:r>
            <a:r>
              <a:rPr lang="en-CA" sz="1800" dirty="0"/>
              <a:t> </a:t>
            </a:r>
            <a:r>
              <a:rPr lang="en-CA" sz="1800" dirty="0" err="1"/>
              <a:t>korisink</a:t>
            </a:r>
            <a:r>
              <a:rPr lang="en-CA" sz="1800" dirty="0"/>
              <a:t> </a:t>
            </a:r>
            <a:r>
              <a:rPr lang="en-CA" sz="1800" dirty="0" err="1"/>
              <a:t>zeli</a:t>
            </a:r>
            <a:r>
              <a:rPr lang="en-CA" sz="1800" dirty="0"/>
              <a:t> </a:t>
            </a:r>
            <a:r>
              <a:rPr lang="en-CA" sz="1800" dirty="0" err="1"/>
              <a:t>putovati</a:t>
            </a:r>
            <a:r>
              <a:rPr lang="en-CA" sz="1800" dirty="0"/>
              <a:t> </a:t>
            </a:r>
            <a:r>
              <a:rPr lang="en-CA" sz="1800" dirty="0" err="1"/>
              <a:t>na</a:t>
            </a:r>
            <a:r>
              <a:rPr lang="en-CA" sz="1800" dirty="0"/>
              <a:t> </a:t>
            </a:r>
            <a:r>
              <a:rPr lang="en-CA" sz="1800" dirty="0" err="1"/>
              <a:t>tu</a:t>
            </a:r>
            <a:r>
              <a:rPr lang="en-CA" sz="1800" dirty="0"/>
              <a:t> </a:t>
            </a:r>
            <a:r>
              <a:rPr lang="en-CA" sz="1800" dirty="0" err="1"/>
              <a:t>destinaciju</a:t>
            </a:r>
            <a:r>
              <a:rPr lang="en-CA" sz="1800" dirty="0"/>
              <a:t>, </a:t>
            </a:r>
            <a:r>
              <a:rPr lang="en-CA" sz="1800" dirty="0" err="1"/>
              <a:t>mora</a:t>
            </a:r>
            <a:r>
              <a:rPr lang="en-CA" sz="1800" dirty="0"/>
              <a:t> </a:t>
            </a:r>
            <a:r>
              <a:rPr lang="en-CA" sz="1800" dirty="0" err="1"/>
              <a:t>izabrati</a:t>
            </a:r>
            <a:r>
              <a:rPr lang="en-CA" sz="1800" dirty="0"/>
              <a:t> </a:t>
            </a:r>
            <a:r>
              <a:rPr lang="en-CA" sz="1800" dirty="0" err="1"/>
              <a:t>termin</a:t>
            </a:r>
            <a:r>
              <a:rPr lang="en-CA" sz="1800" dirty="0"/>
              <a:t> </a:t>
            </a:r>
            <a:r>
              <a:rPr lang="en-CA" sz="1800" dirty="0" err="1"/>
              <a:t>putovanja</a:t>
            </a:r>
            <a:r>
              <a:rPr lang="en-CA" sz="1800" dirty="0"/>
              <a:t>. </a:t>
            </a:r>
            <a:r>
              <a:rPr lang="en-CA" sz="1800" dirty="0" err="1"/>
              <a:t>Zatim</a:t>
            </a:r>
            <a:r>
              <a:rPr lang="en-CA" sz="1800" dirty="0"/>
              <a:t> se </a:t>
            </a:r>
            <a:r>
              <a:rPr lang="en-CA" sz="1800" dirty="0" err="1"/>
              <a:t>obracunava</a:t>
            </a:r>
            <a:r>
              <a:rPr lang="en-CA" sz="1800" dirty="0"/>
              <a:t> </a:t>
            </a:r>
            <a:r>
              <a:rPr lang="en-CA" sz="1800" dirty="0" err="1"/>
              <a:t>cijena</a:t>
            </a:r>
            <a:r>
              <a:rPr lang="en-CA" sz="1800" dirty="0"/>
              <a:t> </a:t>
            </a:r>
            <a:r>
              <a:rPr lang="en-CA" sz="1800" dirty="0" err="1"/>
              <a:t>putovanja</a:t>
            </a:r>
            <a:r>
              <a:rPr lang="en-CA" sz="1800" dirty="0"/>
              <a:t> i </a:t>
            </a:r>
            <a:r>
              <a:rPr lang="en-CA" sz="1800" dirty="0" err="1"/>
              <a:t>korisnik</a:t>
            </a:r>
            <a:r>
              <a:rPr lang="en-CA" sz="1800" dirty="0"/>
              <a:t> </a:t>
            </a:r>
            <a:r>
              <a:rPr lang="en-CA" sz="1800" dirty="0" err="1"/>
              <a:t>placa</a:t>
            </a:r>
            <a:r>
              <a:rPr lang="en-CA" sz="1800" dirty="0"/>
              <a:t> </a:t>
            </a:r>
            <a:r>
              <a:rPr lang="en-CA" sz="1800" dirty="0" err="1"/>
              <a:t>putovanje</a:t>
            </a:r>
            <a:r>
              <a:rPr lang="en-CA" sz="1800" dirty="0"/>
              <a:t>. </a:t>
            </a:r>
            <a:r>
              <a:rPr lang="en-CA" sz="1800" dirty="0" err="1"/>
              <a:t>Ukoliko</a:t>
            </a:r>
            <a:r>
              <a:rPr lang="en-CA" sz="1800" dirty="0"/>
              <a:t> </a:t>
            </a:r>
            <a:r>
              <a:rPr lang="en-CA" sz="1800" dirty="0" err="1"/>
              <a:t>korisnik</a:t>
            </a:r>
            <a:r>
              <a:rPr lang="en-CA" sz="1800" dirty="0"/>
              <a:t> </a:t>
            </a:r>
            <a:r>
              <a:rPr lang="en-CA" sz="1800" dirty="0" err="1"/>
              <a:t>nije</a:t>
            </a:r>
            <a:r>
              <a:rPr lang="en-CA" sz="1800" dirty="0"/>
              <a:t> </a:t>
            </a:r>
            <a:r>
              <a:rPr lang="en-CA" sz="1800" dirty="0" err="1"/>
              <a:t>prijavljen</a:t>
            </a:r>
            <a:r>
              <a:rPr lang="en-CA" sz="1800" dirty="0"/>
              <a:t>, </a:t>
            </a:r>
            <a:r>
              <a:rPr lang="en-CA" sz="1800" dirty="0" err="1"/>
              <a:t>zahtjeva</a:t>
            </a:r>
            <a:r>
              <a:rPr lang="en-CA" sz="1800" dirty="0"/>
              <a:t> se </a:t>
            </a:r>
            <a:r>
              <a:rPr lang="en-CA" sz="1800" dirty="0" err="1"/>
              <a:t>njegova</a:t>
            </a:r>
            <a:r>
              <a:rPr lang="en-CA" sz="1800" dirty="0"/>
              <a:t> </a:t>
            </a:r>
            <a:r>
              <a:rPr lang="en-CA" sz="1800" dirty="0" err="1"/>
              <a:t>prijava</a:t>
            </a:r>
            <a:r>
              <a:rPr lang="en-CA" sz="1800" dirty="0"/>
              <a:t> </a:t>
            </a:r>
            <a:r>
              <a:rPr lang="en-CA" sz="1800" dirty="0" err="1"/>
              <a:t>ili</a:t>
            </a:r>
            <a:r>
              <a:rPr lang="en-CA" sz="1800" dirty="0"/>
              <a:t> </a:t>
            </a:r>
            <a:r>
              <a:rPr lang="en-CA" sz="1800" dirty="0" err="1"/>
              <a:t>registracija</a:t>
            </a:r>
            <a:r>
              <a:rPr lang="en-CA" sz="1800" dirty="0"/>
              <a:t>, </a:t>
            </a:r>
            <a:r>
              <a:rPr lang="en-CA" sz="1800" dirty="0" err="1"/>
              <a:t>nakon</a:t>
            </a:r>
            <a:r>
              <a:rPr lang="en-CA" sz="1800" dirty="0"/>
              <a:t> </a:t>
            </a:r>
            <a:r>
              <a:rPr lang="en-CA" sz="1800" dirty="0" err="1"/>
              <a:t>cega</a:t>
            </a:r>
            <a:r>
              <a:rPr lang="en-CA" sz="1800" dirty="0"/>
              <a:t> se </a:t>
            </a:r>
            <a:r>
              <a:rPr lang="en-CA" sz="1800" dirty="0" err="1"/>
              <a:t>vrsi</a:t>
            </a:r>
            <a:r>
              <a:rPr lang="en-CA" sz="1800" dirty="0"/>
              <a:t> </a:t>
            </a:r>
            <a:r>
              <a:rPr lang="en-CA" sz="1800" dirty="0" err="1"/>
              <a:t>placanje</a:t>
            </a:r>
            <a:r>
              <a:rPr lang="en-CA" sz="1800" dirty="0"/>
              <a:t>.</a:t>
            </a:r>
            <a:endParaRPr lang="bs-Latn-BA" sz="1800" dirty="0" smtClean="0"/>
          </a:p>
          <a:p>
            <a:r>
              <a:rPr lang="bs-Latn-BA" sz="1800" dirty="0" smtClean="0"/>
              <a:t>Neke funkcionalnosti su:</a:t>
            </a:r>
          </a:p>
          <a:p>
            <a:pPr>
              <a:buFont typeface="Arial" pitchFamily="34" charset="0"/>
              <a:buChar char="•"/>
            </a:pPr>
            <a:r>
              <a:rPr lang="en-CA" sz="1800" dirty="0" err="1" smtClean="0"/>
              <a:t>Dodavanje</a:t>
            </a:r>
            <a:r>
              <a:rPr lang="en-CA" sz="1800" dirty="0" smtClean="0"/>
              <a:t> </a:t>
            </a:r>
            <a:r>
              <a:rPr lang="en-CA" sz="1800" dirty="0"/>
              <a:t>i </a:t>
            </a:r>
            <a:r>
              <a:rPr lang="en-CA" sz="1800" dirty="0" err="1"/>
              <a:t>brisanje</a:t>
            </a:r>
            <a:r>
              <a:rPr lang="en-CA" sz="1800" dirty="0"/>
              <a:t> </a:t>
            </a:r>
            <a:r>
              <a:rPr lang="en-CA" sz="1800" dirty="0" err="1"/>
              <a:t>vodica</a:t>
            </a:r>
            <a:r>
              <a:rPr lang="en-CA" sz="1800" dirty="0"/>
              <a:t> i </a:t>
            </a:r>
            <a:r>
              <a:rPr lang="en-CA" sz="1800" dirty="0" err="1"/>
              <a:t>uposlenika</a:t>
            </a:r>
            <a:r>
              <a:rPr lang="en-CA" sz="1800" dirty="0"/>
              <a:t> (Admin</a:t>
            </a:r>
            <a:r>
              <a:rPr lang="en-CA" sz="1800" dirty="0" smtClean="0"/>
              <a:t>)</a:t>
            </a:r>
            <a:endParaRPr lang="bs-Latn-BA" sz="1800" dirty="0" smtClean="0"/>
          </a:p>
          <a:p>
            <a:pPr>
              <a:buFont typeface="Arial" pitchFamily="34" charset="0"/>
              <a:buChar char="•"/>
            </a:pPr>
            <a:r>
              <a:rPr lang="en-CA" sz="1800" dirty="0" err="1" smtClean="0"/>
              <a:t>Pregled</a:t>
            </a:r>
            <a:r>
              <a:rPr lang="en-CA" sz="1800" dirty="0"/>
              <a:t>, </a:t>
            </a:r>
            <a:r>
              <a:rPr lang="en-CA" sz="1800" dirty="0" err="1"/>
              <a:t>dodavanje</a:t>
            </a:r>
            <a:r>
              <a:rPr lang="en-CA" sz="1800" dirty="0"/>
              <a:t> i </a:t>
            </a:r>
            <a:r>
              <a:rPr lang="en-CA" sz="1800" dirty="0" err="1"/>
              <a:t>brisanje</a:t>
            </a:r>
            <a:r>
              <a:rPr lang="en-CA" sz="1800" dirty="0"/>
              <a:t> </a:t>
            </a:r>
            <a:r>
              <a:rPr lang="en-CA" sz="1800" dirty="0" err="1"/>
              <a:t>destinacija</a:t>
            </a:r>
            <a:endParaRPr lang="en-CA" sz="1800" dirty="0"/>
          </a:p>
          <a:p>
            <a:pPr>
              <a:buFont typeface="Arial" pitchFamily="34" charset="0"/>
              <a:buChar char="•"/>
            </a:pPr>
            <a:r>
              <a:rPr lang="en-CA" sz="1800" dirty="0" smtClean="0"/>
              <a:t>Online </a:t>
            </a:r>
            <a:r>
              <a:rPr lang="en-CA" sz="1800" dirty="0" err="1" smtClean="0"/>
              <a:t>placanje</a:t>
            </a:r>
            <a:r>
              <a:rPr lang="bs-Latn-BA" sz="1800" dirty="0" smtClean="0"/>
              <a:t>, itd.</a:t>
            </a:r>
            <a:endParaRPr lang="en-CA" sz="1800" dirty="0"/>
          </a:p>
          <a:p>
            <a:pPr marL="0" indent="0">
              <a:buNone/>
            </a:pPr>
            <a:endParaRPr lang="en-CA" sz="1800" dirty="0"/>
          </a:p>
          <a:p>
            <a:pPr marL="0" indent="0">
              <a:buNone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412459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UseCase dijagram</a:t>
            </a:r>
            <a:endParaRPr lang="en-CA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862537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aktivnosti</a:t>
            </a:r>
            <a:endParaRPr lang="en-CA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799651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05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Klasa</a:t>
            </a:r>
            <a:endParaRPr lang="en-CA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16832"/>
            <a:ext cx="732345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16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klasa-MVVM pattern</a:t>
            </a:r>
            <a:endParaRPr lang="en-CA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0808"/>
            <a:ext cx="5827791" cy="475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95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sekvenci</a:t>
            </a:r>
            <a:endParaRPr lang="en-CA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480720" cy="37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9592" y="177281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-brisanje vodica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02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Dijagram komunikacije</a:t>
            </a:r>
            <a:endParaRPr lang="en-CA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8498973" cy="354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17008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 smtClean="0"/>
              <a:t>-dodavanje destinacije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170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Dizajn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694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203</TotalTime>
  <Words>243</Words>
  <Application>Microsoft Office PowerPoint</Application>
  <PresentationFormat>On-screen Show (4:3)</PresentationFormat>
  <Paragraphs>41</Paragraphs>
  <Slides>18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Median</vt:lpstr>
      <vt:lpstr>Turistička agencija “Asgardians”</vt:lpstr>
      <vt:lpstr>Analiza</vt:lpstr>
      <vt:lpstr>UseCase dijagram</vt:lpstr>
      <vt:lpstr>Dijagram aktivnosti</vt:lpstr>
      <vt:lpstr>Dijagram Klasa</vt:lpstr>
      <vt:lpstr>Dijagram klasa-MVVM pattern</vt:lpstr>
      <vt:lpstr>Dijagram sekvenci</vt:lpstr>
      <vt:lpstr>Dijagram komunikacije</vt:lpstr>
      <vt:lpstr>Dizajn</vt:lpstr>
      <vt:lpstr>Admin access</vt:lpstr>
      <vt:lpstr>Dizajn formi</vt:lpstr>
      <vt:lpstr>Dizajn formi</vt:lpstr>
      <vt:lpstr>Dizajn formi</vt:lpstr>
      <vt:lpstr>Implementacija</vt:lpstr>
      <vt:lpstr>Log in</vt:lpstr>
      <vt:lpstr>Dodavanje ili brisanje vodica/uposlenika</vt:lpstr>
      <vt:lpstr>Validacija</vt:lpstr>
      <vt:lpstr>Hvala na pažnji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Turistička agencija “Asgardians”</dc:title>
  <dc:creator>Berkaa</dc:creator>
  <cp:lastModifiedBy>Berkaa</cp:lastModifiedBy>
  <cp:revision>13</cp:revision>
  <dcterms:created xsi:type="dcterms:W3CDTF">2018-05-28T19:48:54Z</dcterms:created>
  <dcterms:modified xsi:type="dcterms:W3CDTF">2018-05-28T23:12:14Z</dcterms:modified>
</cp:coreProperties>
</file>